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357" r:id="rId2"/>
    <p:sldId id="358" r:id="rId3"/>
    <p:sldId id="381" r:id="rId4"/>
    <p:sldId id="379" r:id="rId5"/>
    <p:sldId id="382" r:id="rId6"/>
    <p:sldId id="371" r:id="rId7"/>
    <p:sldId id="383" r:id="rId8"/>
    <p:sldId id="491" r:id="rId9"/>
    <p:sldId id="378" r:id="rId10"/>
    <p:sldId id="377" r:id="rId11"/>
    <p:sldId id="388" r:id="rId12"/>
    <p:sldId id="390" r:id="rId13"/>
    <p:sldId id="485" r:id="rId14"/>
    <p:sldId id="392" r:id="rId15"/>
    <p:sldId id="486" r:id="rId16"/>
    <p:sldId id="487" r:id="rId17"/>
    <p:sldId id="393" r:id="rId18"/>
    <p:sldId id="488" r:id="rId19"/>
    <p:sldId id="274" r:id="rId20"/>
    <p:sldId id="394" r:id="rId21"/>
    <p:sldId id="395" r:id="rId22"/>
    <p:sldId id="400" r:id="rId23"/>
    <p:sldId id="489" r:id="rId24"/>
    <p:sldId id="480" r:id="rId25"/>
    <p:sldId id="401" r:id="rId26"/>
    <p:sldId id="402" r:id="rId27"/>
    <p:sldId id="384" r:id="rId28"/>
    <p:sldId id="490" r:id="rId29"/>
    <p:sldId id="385" r:id="rId30"/>
    <p:sldId id="482" r:id="rId31"/>
    <p:sldId id="48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2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 Shobharani" userId="a20c4dfaf27c7208" providerId="LiveId" clId="{DAF34E82-8747-451A-920E-5C265FC28C9D}"/>
    <pc:docChg chg="undo custSel modSld">
      <pc:chgData name="M Shobharani" userId="a20c4dfaf27c7208" providerId="LiveId" clId="{DAF34E82-8747-451A-920E-5C265FC28C9D}" dt="2024-04-19T15:02:31.569" v="197" actId="1036"/>
      <pc:docMkLst>
        <pc:docMk/>
      </pc:docMkLst>
      <pc:sldChg chg="addSp delSp modSp mod">
        <pc:chgData name="M Shobharani" userId="a20c4dfaf27c7208" providerId="LiveId" clId="{DAF34E82-8747-451A-920E-5C265FC28C9D}" dt="2024-04-19T14:52:56.462" v="138" actId="1076"/>
        <pc:sldMkLst>
          <pc:docMk/>
          <pc:sldMk cId="2730535648" sldId="274"/>
        </pc:sldMkLst>
      </pc:sldChg>
      <pc:sldChg chg="addSp delSp modSp mod">
        <pc:chgData name="M Shobharani" userId="a20c4dfaf27c7208" providerId="LiveId" clId="{DAF34E82-8747-451A-920E-5C265FC28C9D}" dt="2024-04-19T14:58:06.097" v="196" actId="14100"/>
        <pc:sldMkLst>
          <pc:docMk/>
          <pc:sldMk cId="1300290261" sldId="357"/>
        </pc:sldMkLst>
      </pc:sldChg>
      <pc:sldChg chg="addSp delSp modSp mod">
        <pc:chgData name="M Shobharani" userId="a20c4dfaf27c7208" providerId="LiveId" clId="{DAF34E82-8747-451A-920E-5C265FC28C9D}" dt="2024-04-19T14:41:52.942" v="10" actId="1076"/>
        <pc:sldMkLst>
          <pc:docMk/>
          <pc:sldMk cId="1821512812" sldId="358"/>
        </pc:sldMkLst>
      </pc:sldChg>
      <pc:sldChg chg="addSp delSp modSp mod">
        <pc:chgData name="M Shobharani" userId="a20c4dfaf27c7208" providerId="LiveId" clId="{DAF34E82-8747-451A-920E-5C265FC28C9D}" dt="2024-04-19T14:44:09.604" v="29" actId="1076"/>
        <pc:sldMkLst>
          <pc:docMk/>
          <pc:sldMk cId="956753935" sldId="371"/>
        </pc:sldMkLst>
      </pc:sldChg>
      <pc:sldChg chg="addSp delSp modSp mod">
        <pc:chgData name="M Shobharani" userId="a20c4dfaf27c7208" providerId="LiveId" clId="{DAF34E82-8747-451A-920E-5C265FC28C9D}" dt="2024-04-19T14:46:13.658" v="49" actId="1076"/>
        <pc:sldMkLst>
          <pc:docMk/>
          <pc:sldMk cId="1060165223" sldId="377"/>
        </pc:sldMkLst>
      </pc:sldChg>
      <pc:sldChg chg="addSp delSp modSp mod">
        <pc:chgData name="M Shobharani" userId="a20c4dfaf27c7208" providerId="LiveId" clId="{DAF34E82-8747-451A-920E-5C265FC28C9D}" dt="2024-04-19T14:45:55.843" v="45" actId="1076"/>
        <pc:sldMkLst>
          <pc:docMk/>
          <pc:sldMk cId="3536572142" sldId="378"/>
        </pc:sldMkLst>
      </pc:sldChg>
      <pc:sldChg chg="addSp delSp modSp mod">
        <pc:chgData name="M Shobharani" userId="a20c4dfaf27c7208" providerId="LiveId" clId="{DAF34E82-8747-451A-920E-5C265FC28C9D}" dt="2024-04-19T14:43:07.247" v="21" actId="1076"/>
        <pc:sldMkLst>
          <pc:docMk/>
          <pc:sldMk cId="1491563731" sldId="379"/>
        </pc:sldMkLst>
      </pc:sldChg>
      <pc:sldChg chg="addSp delSp modSp mod">
        <pc:chgData name="M Shobharani" userId="a20c4dfaf27c7208" providerId="LiveId" clId="{DAF34E82-8747-451A-920E-5C265FC28C9D}" dt="2024-04-19T14:42:36.089" v="17" actId="1076"/>
        <pc:sldMkLst>
          <pc:docMk/>
          <pc:sldMk cId="61817820" sldId="381"/>
        </pc:sldMkLst>
      </pc:sldChg>
      <pc:sldChg chg="addSp delSp modSp mod">
        <pc:chgData name="M Shobharani" userId="a20c4dfaf27c7208" providerId="LiveId" clId="{DAF34E82-8747-451A-920E-5C265FC28C9D}" dt="2024-04-19T14:43:45.637" v="25" actId="1076"/>
        <pc:sldMkLst>
          <pc:docMk/>
          <pc:sldMk cId="3286390193" sldId="382"/>
        </pc:sldMkLst>
      </pc:sldChg>
      <pc:sldChg chg="addSp delSp modSp mod">
        <pc:chgData name="M Shobharani" userId="a20c4dfaf27c7208" providerId="LiveId" clId="{DAF34E82-8747-451A-920E-5C265FC28C9D}" dt="2024-04-19T14:44:34.576" v="33" actId="1076"/>
        <pc:sldMkLst>
          <pc:docMk/>
          <pc:sldMk cId="3553387846" sldId="383"/>
        </pc:sldMkLst>
      </pc:sldChg>
      <pc:sldChg chg="addSp delSp modSp mod">
        <pc:chgData name="M Shobharani" userId="a20c4dfaf27c7208" providerId="LiveId" clId="{DAF34E82-8747-451A-920E-5C265FC28C9D}" dt="2024-04-19T14:49:40.620" v="94" actId="1076"/>
        <pc:sldMkLst>
          <pc:docMk/>
          <pc:sldMk cId="2704295032" sldId="384"/>
        </pc:sldMkLst>
      </pc:sldChg>
      <pc:sldChg chg="addSp delSp modSp mod">
        <pc:chgData name="M Shobharani" userId="a20c4dfaf27c7208" providerId="LiveId" clId="{DAF34E82-8747-451A-920E-5C265FC28C9D}" dt="2024-04-19T14:49:55.442" v="98" actId="1076"/>
        <pc:sldMkLst>
          <pc:docMk/>
          <pc:sldMk cId="2680212356" sldId="385"/>
        </pc:sldMkLst>
      </pc:sldChg>
      <pc:sldChg chg="addSp delSp modSp mod">
        <pc:chgData name="M Shobharani" userId="a20c4dfaf27c7208" providerId="LiveId" clId="{DAF34E82-8747-451A-920E-5C265FC28C9D}" dt="2024-04-19T14:46:42.818" v="53" actId="1076"/>
        <pc:sldMkLst>
          <pc:docMk/>
          <pc:sldMk cId="4035639698" sldId="388"/>
        </pc:sldMkLst>
      </pc:sldChg>
      <pc:sldChg chg="addSp delSp modSp mod">
        <pc:chgData name="M Shobharani" userId="a20c4dfaf27c7208" providerId="LiveId" clId="{DAF34E82-8747-451A-920E-5C265FC28C9D}" dt="2024-04-19T14:47:03.877" v="57" actId="1076"/>
        <pc:sldMkLst>
          <pc:docMk/>
          <pc:sldMk cId="3601772506" sldId="390"/>
        </pc:sldMkLst>
      </pc:sldChg>
      <pc:sldChg chg="addSp delSp modSp mod">
        <pc:chgData name="M Shobharani" userId="a20c4dfaf27c7208" providerId="LiveId" clId="{DAF34E82-8747-451A-920E-5C265FC28C9D}" dt="2024-04-19T14:47:27.313" v="61" actId="1076"/>
        <pc:sldMkLst>
          <pc:docMk/>
          <pc:sldMk cId="879996021" sldId="391"/>
        </pc:sldMkLst>
      </pc:sldChg>
      <pc:sldChg chg="addSp delSp modSp mod">
        <pc:chgData name="M Shobharani" userId="a20c4dfaf27c7208" providerId="LiveId" clId="{DAF34E82-8747-451A-920E-5C265FC28C9D}" dt="2024-04-19T14:47:41.676" v="65" actId="1076"/>
        <pc:sldMkLst>
          <pc:docMk/>
          <pc:sldMk cId="985735980" sldId="392"/>
        </pc:sldMkLst>
      </pc:sldChg>
      <pc:sldChg chg="addSp delSp modSp mod">
        <pc:chgData name="M Shobharani" userId="a20c4dfaf27c7208" providerId="LiveId" clId="{DAF34E82-8747-451A-920E-5C265FC28C9D}" dt="2024-04-19T14:47:57.338" v="69" actId="1076"/>
        <pc:sldMkLst>
          <pc:docMk/>
          <pc:sldMk cId="2424287436" sldId="393"/>
        </pc:sldMkLst>
      </pc:sldChg>
      <pc:sldChg chg="addSp delSp modSp mod">
        <pc:chgData name="M Shobharani" userId="a20c4dfaf27c7208" providerId="LiveId" clId="{DAF34E82-8747-451A-920E-5C265FC28C9D}" dt="2024-04-19T14:48:15.280" v="73" actId="1076"/>
        <pc:sldMkLst>
          <pc:docMk/>
          <pc:sldMk cId="4048466159" sldId="394"/>
        </pc:sldMkLst>
      </pc:sldChg>
      <pc:sldChg chg="addSp delSp modSp mod">
        <pc:chgData name="M Shobharani" userId="a20c4dfaf27c7208" providerId="LiveId" clId="{DAF34E82-8747-451A-920E-5C265FC28C9D}" dt="2024-04-19T14:48:34.544" v="77" actId="1076"/>
        <pc:sldMkLst>
          <pc:docMk/>
          <pc:sldMk cId="2294911842" sldId="395"/>
        </pc:sldMkLst>
      </pc:sldChg>
      <pc:sldChg chg="addSp delSp modSp mod">
        <pc:chgData name="M Shobharani" userId="a20c4dfaf27c7208" providerId="LiveId" clId="{DAF34E82-8747-451A-920E-5C265FC28C9D}" dt="2024-04-19T14:48:48.906" v="81" actId="1076"/>
        <pc:sldMkLst>
          <pc:docMk/>
          <pc:sldMk cId="4167013391" sldId="400"/>
        </pc:sldMkLst>
      </pc:sldChg>
      <pc:sldChg chg="addSp delSp modSp mod">
        <pc:chgData name="M Shobharani" userId="a20c4dfaf27c7208" providerId="LiveId" clId="{DAF34E82-8747-451A-920E-5C265FC28C9D}" dt="2024-04-19T14:49:10.386" v="86" actId="1036"/>
        <pc:sldMkLst>
          <pc:docMk/>
          <pc:sldMk cId="3486026104" sldId="401"/>
        </pc:sldMkLst>
      </pc:sldChg>
      <pc:sldChg chg="addSp delSp modSp mod">
        <pc:chgData name="M Shobharani" userId="a20c4dfaf27c7208" providerId="LiveId" clId="{DAF34E82-8747-451A-920E-5C265FC28C9D}" dt="2024-04-19T14:49:26.619" v="90" actId="1076"/>
        <pc:sldMkLst>
          <pc:docMk/>
          <pc:sldMk cId="3248013718" sldId="402"/>
        </pc:sldMkLst>
      </pc:sldChg>
      <pc:sldChg chg="addSp delSp modSp mod">
        <pc:chgData name="M Shobharani" userId="a20c4dfaf27c7208" providerId="LiveId" clId="{DAF34E82-8747-451A-920E-5C265FC28C9D}" dt="2024-04-19T14:50:11.277" v="102" actId="1076"/>
        <pc:sldMkLst>
          <pc:docMk/>
          <pc:sldMk cId="1740371392" sldId="403"/>
        </pc:sldMkLst>
      </pc:sldChg>
      <pc:sldChg chg="addSp delSp modSp mod">
        <pc:chgData name="M Shobharani" userId="a20c4dfaf27c7208" providerId="LiveId" clId="{DAF34E82-8747-451A-920E-5C265FC28C9D}" dt="2024-04-19T14:50:27.148" v="106" actId="1076"/>
        <pc:sldMkLst>
          <pc:docMk/>
          <pc:sldMk cId="1130562463" sldId="404"/>
        </pc:sldMkLst>
      </pc:sldChg>
      <pc:sldChg chg="addSp delSp modSp mod">
        <pc:chgData name="M Shobharani" userId="a20c4dfaf27c7208" providerId="LiveId" clId="{DAF34E82-8747-451A-920E-5C265FC28C9D}" dt="2024-04-19T14:50:41.530" v="110" actId="1076"/>
        <pc:sldMkLst>
          <pc:docMk/>
          <pc:sldMk cId="3791442263" sldId="405"/>
        </pc:sldMkLst>
      </pc:sldChg>
      <pc:sldChg chg="addSp delSp modSp mod">
        <pc:chgData name="M Shobharani" userId="a20c4dfaf27c7208" providerId="LiveId" clId="{DAF34E82-8747-451A-920E-5C265FC28C9D}" dt="2024-04-19T14:51:03.980" v="114" actId="1076"/>
        <pc:sldMkLst>
          <pc:docMk/>
          <pc:sldMk cId="249719369" sldId="406"/>
        </pc:sldMkLst>
      </pc:sldChg>
      <pc:sldChg chg="addSp delSp modSp mod">
        <pc:chgData name="M Shobharani" userId="a20c4dfaf27c7208" providerId="LiveId" clId="{DAF34E82-8747-451A-920E-5C265FC28C9D}" dt="2024-04-19T14:51:18.243" v="118" actId="1076"/>
        <pc:sldMkLst>
          <pc:docMk/>
          <pc:sldMk cId="3605663020" sldId="408"/>
        </pc:sldMkLst>
      </pc:sldChg>
      <pc:sldChg chg="addSp delSp modSp mod">
        <pc:chgData name="M Shobharani" userId="a20c4dfaf27c7208" providerId="LiveId" clId="{DAF34E82-8747-451A-920E-5C265FC28C9D}" dt="2024-04-19T14:51:33.613" v="122" actId="1076"/>
        <pc:sldMkLst>
          <pc:docMk/>
          <pc:sldMk cId="1720409396" sldId="409"/>
        </pc:sldMkLst>
      </pc:sldChg>
      <pc:sldChg chg="addSp delSp modSp mod">
        <pc:chgData name="M Shobharani" userId="a20c4dfaf27c7208" providerId="LiveId" clId="{DAF34E82-8747-451A-920E-5C265FC28C9D}" dt="2024-04-19T14:51:50.973" v="126" actId="1076"/>
        <pc:sldMkLst>
          <pc:docMk/>
          <pc:sldMk cId="1537296715" sldId="410"/>
        </pc:sldMkLst>
      </pc:sldChg>
      <pc:sldChg chg="addSp delSp modSp mod">
        <pc:chgData name="M Shobharani" userId="a20c4dfaf27c7208" providerId="LiveId" clId="{DAF34E82-8747-451A-920E-5C265FC28C9D}" dt="2024-04-19T14:52:05.465" v="130" actId="1076"/>
        <pc:sldMkLst>
          <pc:docMk/>
          <pc:sldMk cId="1956921340" sldId="417"/>
        </pc:sldMkLst>
      </pc:sldChg>
      <pc:sldChg chg="addSp delSp modSp mod">
        <pc:chgData name="M Shobharani" userId="a20c4dfaf27c7208" providerId="LiveId" clId="{DAF34E82-8747-451A-920E-5C265FC28C9D}" dt="2024-04-19T14:53:09.919" v="142" actId="1076"/>
        <pc:sldMkLst>
          <pc:docMk/>
          <pc:sldMk cId="2505058413" sldId="469"/>
        </pc:sldMkLst>
      </pc:sldChg>
      <pc:sldChg chg="addSp delSp modSp mod">
        <pc:chgData name="M Shobharani" userId="a20c4dfaf27c7208" providerId="LiveId" clId="{DAF34E82-8747-451A-920E-5C265FC28C9D}" dt="2024-04-19T14:53:46.936" v="150" actId="1076"/>
        <pc:sldMkLst>
          <pc:docMk/>
          <pc:sldMk cId="680726203" sldId="470"/>
        </pc:sldMkLst>
      </pc:sldChg>
      <pc:sldChg chg="addSp delSp modSp mod">
        <pc:chgData name="M Shobharani" userId="a20c4dfaf27c7208" providerId="LiveId" clId="{DAF34E82-8747-451A-920E-5C265FC28C9D}" dt="2024-04-19T14:54:02.517" v="154" actId="1076"/>
        <pc:sldMkLst>
          <pc:docMk/>
          <pc:sldMk cId="3833524394" sldId="472"/>
        </pc:sldMkLst>
      </pc:sldChg>
      <pc:sldChg chg="addSp delSp modSp mod">
        <pc:chgData name="M Shobharani" userId="a20c4dfaf27c7208" providerId="LiveId" clId="{DAF34E82-8747-451A-920E-5C265FC28C9D}" dt="2024-04-19T15:02:31.569" v="197" actId="1036"/>
        <pc:sldMkLst>
          <pc:docMk/>
          <pc:sldMk cId="1590694044" sldId="473"/>
        </pc:sldMkLst>
      </pc:sldChg>
      <pc:sldChg chg="addSp delSp modSp mod">
        <pc:chgData name="M Shobharani" userId="a20c4dfaf27c7208" providerId="LiveId" clId="{DAF34E82-8747-451A-920E-5C265FC28C9D}" dt="2024-04-19T14:53:25.092" v="146" actId="1076"/>
        <pc:sldMkLst>
          <pc:docMk/>
          <pc:sldMk cId="1959272832" sldId="474"/>
        </pc:sldMkLst>
      </pc:sldChg>
      <pc:sldChg chg="addSp delSp modSp mod">
        <pc:chgData name="M Shobharani" userId="a20c4dfaf27c7208" providerId="LiveId" clId="{DAF34E82-8747-451A-920E-5C265FC28C9D}" dt="2024-04-19T14:54:20.021" v="158" actId="1076"/>
        <pc:sldMkLst>
          <pc:docMk/>
          <pc:sldMk cId="178507353" sldId="475"/>
        </pc:sldMkLst>
      </pc:sldChg>
      <pc:sldChg chg="addSp delSp modSp mod">
        <pc:chgData name="M Shobharani" userId="a20c4dfaf27c7208" providerId="LiveId" clId="{DAF34E82-8747-451A-920E-5C265FC28C9D}" dt="2024-04-19T14:55:21.547" v="162" actId="1076"/>
        <pc:sldMkLst>
          <pc:docMk/>
          <pc:sldMk cId="1141754059" sldId="476"/>
        </pc:sldMkLst>
      </pc:sldChg>
      <pc:sldChg chg="addSp delSp modSp mod">
        <pc:chgData name="M Shobharani" userId="a20c4dfaf27c7208" providerId="LiveId" clId="{DAF34E82-8747-451A-920E-5C265FC28C9D}" dt="2024-04-19T14:55:35.968" v="166" actId="1076"/>
        <pc:sldMkLst>
          <pc:docMk/>
          <pc:sldMk cId="2009892264" sldId="478"/>
        </pc:sldMkLst>
      </pc:sldChg>
      <pc:sldChg chg="addSp delSp modSp mod">
        <pc:chgData name="M Shobharani" userId="a20c4dfaf27c7208" providerId="LiveId" clId="{DAF34E82-8747-451A-920E-5C265FC28C9D}" dt="2024-04-19T14:55:50.523" v="170" actId="1076"/>
        <pc:sldMkLst>
          <pc:docMk/>
          <pc:sldMk cId="2232660493" sldId="480"/>
        </pc:sldMkLst>
      </pc:sldChg>
      <pc:sldChg chg="addSp delSp modSp mod">
        <pc:chgData name="M Shobharani" userId="a20c4dfaf27c7208" providerId="LiveId" clId="{DAF34E82-8747-451A-920E-5C265FC28C9D}" dt="2024-04-19T14:56:09.475" v="174" actId="1076"/>
        <pc:sldMkLst>
          <pc:docMk/>
          <pc:sldMk cId="3659802931" sldId="481"/>
        </pc:sldMkLst>
      </pc:sldChg>
      <pc:sldChg chg="addSp delSp modSp mod">
        <pc:chgData name="M Shobharani" userId="a20c4dfaf27c7208" providerId="LiveId" clId="{DAF34E82-8747-451A-920E-5C265FC28C9D}" dt="2024-04-19T14:56:24.787" v="178" actId="1076"/>
        <pc:sldMkLst>
          <pc:docMk/>
          <pc:sldMk cId="90293049" sldId="482"/>
        </pc:sldMkLst>
      </pc:sldChg>
      <pc:sldChg chg="addSp delSp modSp mod">
        <pc:chgData name="M Shobharani" userId="a20c4dfaf27c7208" providerId="LiveId" clId="{DAF34E82-8747-451A-920E-5C265FC28C9D}" dt="2024-04-19T14:56:39.586" v="182" actId="1076"/>
        <pc:sldMkLst>
          <pc:docMk/>
          <pc:sldMk cId="841052923" sldId="483"/>
        </pc:sldMkLst>
      </pc:sldChg>
      <pc:sldChg chg="addSp delSp modSp mod">
        <pc:chgData name="M Shobharani" userId="a20c4dfaf27c7208" providerId="LiveId" clId="{DAF34E82-8747-451A-920E-5C265FC28C9D}" dt="2024-04-19T14:56:54.440" v="186" actId="1076"/>
        <pc:sldMkLst>
          <pc:docMk/>
          <pc:sldMk cId="1260998611" sldId="484"/>
        </pc:sldMkLst>
      </pc:sldChg>
    </pc:docChg>
  </pc:docChgLst>
  <pc:docChgLst>
    <pc:chgData name="ankita pandey" userId="25f68d19db742bcf" providerId="LiveId" clId="{4073F5DA-B277-4523-81BE-1D6F87C16C2F}"/>
    <pc:docChg chg="modSld">
      <pc:chgData name="ankita pandey" userId="25f68d19db742bcf" providerId="LiveId" clId="{4073F5DA-B277-4523-81BE-1D6F87C16C2F}" dt="2023-11-18T03:55:13.255" v="0" actId="27309"/>
      <pc:docMkLst>
        <pc:docMk/>
      </pc:docMkLst>
      <pc:sldChg chg="addSp modSp mod">
        <pc:chgData name="ankita pandey" userId="25f68d19db742bcf" providerId="LiveId" clId="{4073F5DA-B277-4523-81BE-1D6F87C16C2F}" dt="2023-11-18T03:55:13.255" v="0" actId="27309"/>
        <pc:sldMkLst>
          <pc:docMk/>
          <pc:sldMk cId="3486026104" sldId="401"/>
        </pc:sldMkLst>
      </pc:sldChg>
    </pc:docChg>
  </pc:docChgLst>
  <pc:docChgLst>
    <pc:chgData name="M Shobharani" userId="a20c4dfaf27c7208" providerId="LiveId" clId="{821CB7BC-F1A7-44AC-8CED-5084AA22FD67}"/>
    <pc:docChg chg="modSld">
      <pc:chgData name="M Shobharani" userId="a20c4dfaf27c7208" providerId="LiveId" clId="{821CB7BC-F1A7-44AC-8CED-5084AA22FD67}" dt="2025-10-10T16:16:55.866" v="1" actId="14100"/>
      <pc:docMkLst>
        <pc:docMk/>
      </pc:docMkLst>
      <pc:sldChg chg="modSp mod">
        <pc:chgData name="M Shobharani" userId="a20c4dfaf27c7208" providerId="LiveId" clId="{821CB7BC-F1A7-44AC-8CED-5084AA22FD67}" dt="2025-10-10T16:16:55.866" v="1" actId="14100"/>
        <pc:sldMkLst>
          <pc:docMk/>
          <pc:sldMk cId="2944964773" sldId="489"/>
        </pc:sldMkLst>
        <pc:picChg chg="mod">
          <ac:chgData name="M Shobharani" userId="a20c4dfaf27c7208" providerId="LiveId" clId="{821CB7BC-F1A7-44AC-8CED-5084AA22FD67}" dt="2025-10-10T16:16:55.866" v="1" actId="14100"/>
          <ac:picMkLst>
            <pc:docMk/>
            <pc:sldMk cId="2944964773" sldId="489"/>
            <ac:picMk id="4" creationId="{4CBF5FBC-580C-ECB9-6937-6F591433F57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77BB3A-4E33-4EBC-B001-7EEC12A37A7B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F40756-34B8-4E71-972B-914EA85C8E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2708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22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8020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E7196-0A1D-43F9-96F8-6131A8C3E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1A347-14E4-4DA6-8466-E20F5DD0C1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5BB59-6C06-4608-B9C2-AFD556E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24737-A7EA-405D-9C53-00DC76358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FCA8F-5152-4E17-A634-AAC30C0A1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938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81B9E-9443-4F41-8CDB-8E6E4CF2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37440A-C0A0-4620-8CB7-BC24F4E10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CDE26-EE92-4514-B595-DD288D69B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18649-6317-4A86-BF87-6BCCFA208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FA2ED-B0E3-48EA-BF01-F14C24A36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270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195C72-B502-4011-AB72-4BBC7CCE9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A45A48-60F9-47B3-9E1A-0E76EE6ED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2F640-11BE-4566-9603-D1D7F7E96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5CB06-5043-4F88-9848-829BAD7A0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93EAC-3ADD-4236-B7D3-0540B8D65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687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97697-0E3B-45DE-993E-41D6192C5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D431-817D-468E-AC74-4AEFB8C24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66076-D71B-432E-B3DA-D6BFA8E70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9EAE1-A891-420F-AABF-E5D357075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50AF0-4B82-4D90-9977-2702EFAD0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037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76000-B1F3-49B4-8840-4F2FE09F3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9AD8B6-0C53-47EB-9E27-9A8CFF9C0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A0F0A-5BC1-44A8-A937-DAAFBEA3C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6B7DB-3DF3-4E87-84F1-6D3BB836F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6888-F8BA-4159-BE04-8C9B0A74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180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1BC13-A691-4A44-8F09-DEAB94E6E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470BA-CF69-482F-86D7-B3B2B81039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F3F02-F9D9-4D4B-932D-10D3C7015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4D0B3-961E-4BAC-9CA4-08D89CF82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D4364F-C564-48E4-84D0-352B17CE6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6F2F7-150E-4C49-B6B7-8E72E6E8E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50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61F13-E7B0-4450-891A-12D3F0031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70134-48F1-45F0-9C63-38634B426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6F59C-8B0A-4097-8A5D-BA9FB1FC2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0E4A01-83B3-465C-B056-C028FF594C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DF7CD2-C62B-450F-A438-929A17296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3DBE79-A9B6-48AB-9F01-88AA6A05B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A1A849-F61D-416C-82D9-FD2F0D5B2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4E5968-BD8E-49EA-B1C0-883FDCD51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283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5C0C5-C1DF-4B30-86BF-702058A09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980EB2-6319-452D-816A-655EE9C34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47E02-77DD-4F7C-9461-431051F3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B48EC9-FFDF-4F14-A006-9ED08C22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5135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AC4010-3CC3-4ED9-BC47-437A2B958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0484C3-38E2-44A7-AD87-98DF739A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07CE2B-838A-454A-852B-8EAFFA5BC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88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18C39-136A-490F-82E6-B74F16102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E3FA5-A6D0-407B-9353-45807BDC7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65529D-8A1D-4CEC-ACF2-A9668B5D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B61FA-7B4A-49EE-9F1B-8F14E749E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BDBE7-EB71-426C-8E02-2F39733F7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14907-13EA-4E79-8417-0EC5E502E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7483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C4529-7C3C-4D10-AD9C-86CB67D2B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173FF7-1E37-47DA-BCCB-AFDD0F6F84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C43DAF-8DA8-48F8-B118-56B11692B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DBE107-EEF1-4F60-8BFB-A0B8F32EF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B2FC9C-1AB4-400D-8A60-C7B3A8058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5E51E-1606-443F-8DDC-5BC7A3D91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6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435DF9-745D-444C-9DD7-A6DD95468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09DCF-D326-45B4-9E4E-070E32531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0EC5D-D4D0-42B9-9170-212F1B335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7A1C5-95F7-4229-A93B-29F7FF3DA000}" type="datetimeFigureOut">
              <a:rPr lang="en-IN" smtClean="0"/>
              <a:pPr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E3022-2659-46A1-A7BE-9894421E21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AFC63-250A-46C7-8FC2-85F3F318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426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FE3490-CF8C-4FDE-9D71-2170861F2A61}"/>
              </a:ext>
            </a:extLst>
          </p:cNvPr>
          <p:cNvSpPr/>
          <p:nvPr/>
        </p:nvSpPr>
        <p:spPr>
          <a:xfrm>
            <a:off x="4781916" y="2358110"/>
            <a:ext cx="74972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2">
                    <a:lumMod val="75000"/>
                  </a:schemeClr>
                </a:solidFill>
              </a:rPr>
              <a:t>CONSTITUIONAL LAW &amp; ETHICS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43662B4-0C28-4203-AEB1-4CC1644B8226}"/>
              </a:ext>
            </a:extLst>
          </p:cNvPr>
          <p:cNvSpPr/>
          <p:nvPr/>
        </p:nvSpPr>
        <p:spPr>
          <a:xfrm>
            <a:off x="4781916" y="4813108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Faculty of Law</a:t>
            </a:r>
            <a:endParaRPr lang="en-IN" sz="24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7008925-27BE-4F37-8F3C-D51A4CE1017D}"/>
              </a:ext>
            </a:extLst>
          </p:cNvPr>
          <p:cNvGrpSpPr/>
          <p:nvPr/>
        </p:nvGrpSpPr>
        <p:grpSpPr>
          <a:xfrm>
            <a:off x="313844" y="5489699"/>
            <a:ext cx="1066895" cy="1078155"/>
            <a:chOff x="313844" y="5489699"/>
            <a:chExt cx="1066895" cy="1078155"/>
          </a:xfrm>
          <a:solidFill>
            <a:schemeClr val="accent2">
              <a:lumMod val="75000"/>
            </a:schemeClr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5F1195-3C1E-433F-AC45-B08B7F507642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DA4F79B-7A52-499C-A65E-A51F3EDF5C3E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EEB87D2-BD33-43D4-B135-6F0E91C4917A}"/>
              </a:ext>
            </a:extLst>
          </p:cNvPr>
          <p:cNvCxnSpPr>
            <a:cxnSpLocks/>
          </p:cNvCxnSpPr>
          <p:nvPr/>
        </p:nvCxnSpPr>
        <p:spPr>
          <a:xfrm flipV="1">
            <a:off x="4781916" y="4112436"/>
            <a:ext cx="4581449" cy="1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7008925-27BE-4F37-8F3C-D51A4CE1017D}"/>
              </a:ext>
            </a:extLst>
          </p:cNvPr>
          <p:cNvGrpSpPr/>
          <p:nvPr/>
        </p:nvGrpSpPr>
        <p:grpSpPr>
          <a:xfrm rot="10800000">
            <a:off x="10855702" y="266068"/>
            <a:ext cx="1066895" cy="1078155"/>
            <a:chOff x="313844" y="5489699"/>
            <a:chExt cx="1066895" cy="1078155"/>
          </a:xfrm>
          <a:solidFill>
            <a:schemeClr val="accent2">
              <a:lumMod val="75000"/>
            </a:schemeClr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05F1195-3C1E-433F-AC45-B08B7F507642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DA4F79B-7A52-499C-A65E-A51F3EDF5C3E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F65EDD9-45DF-2FF0-A6D9-E3BC058A36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9738" y="1041410"/>
            <a:ext cx="2613662" cy="43306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00290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E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xclusive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 Rights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93111" y="1868853"/>
            <a:ext cx="1000104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In the case of Cinematography works, Software and Sound Recording </a:t>
            </a:r>
          </a:p>
          <a:p>
            <a:pPr marL="808038" indent="-808038" algn="just"/>
            <a:r>
              <a:rPr lang="en-US" sz="2400" dirty="0"/>
              <a:t>        - to sell or give on commercial rental or offer for sale or for commercial rental any copy of the computer </a:t>
            </a:r>
            <a:r>
              <a:rPr lang="en-US" sz="2400" dirty="0" err="1"/>
              <a:t>programme</a:t>
            </a:r>
            <a:endParaRPr lang="en-US" sz="2400" dirty="0"/>
          </a:p>
          <a:p>
            <a:pPr marL="808038" indent="-808038" algn="just"/>
            <a:r>
              <a:rPr lang="en-US" sz="2400" dirty="0"/>
              <a:t>        - storing of it in any medium by electronic or other means</a:t>
            </a:r>
          </a:p>
          <a:p>
            <a:pPr marL="808038" indent="-808038" algn="just"/>
            <a:r>
              <a:rPr lang="en-US" sz="2400" dirty="0"/>
              <a:t>        - a photograph of any image forming part thereof (</a:t>
            </a:r>
            <a:r>
              <a:rPr lang="en-US" sz="2400" dirty="0" err="1"/>
              <a:t>wrt</a:t>
            </a:r>
            <a:r>
              <a:rPr lang="en-US" sz="2400" dirty="0"/>
              <a:t> cinematography work)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B6A16D-F6F9-B0E8-9DA1-A52D56B7824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5067" y="651898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0165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Protecting Software Innovation in India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548481" y="1513221"/>
            <a:ext cx="10586833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Definition of Computer Program</a:t>
            </a:r>
            <a:r>
              <a:rPr lang="en-US" sz="2000" dirty="0"/>
              <a:t> (Section 2(ff)):</a:t>
            </a:r>
          </a:p>
          <a:p>
            <a:pPr lvl="1"/>
            <a:endParaRPr lang="en-US" sz="2000" dirty="0"/>
          </a:p>
          <a:p>
            <a:pPr lvl="1"/>
            <a:r>
              <a:rPr lang="en-US" sz="2000" b="1" dirty="0"/>
              <a:t>"</a:t>
            </a:r>
            <a:r>
              <a:rPr lang="en-US" sz="2000" b="1" i="1" dirty="0"/>
              <a:t>Computer </a:t>
            </a:r>
            <a:r>
              <a:rPr lang="en-US" sz="2000" b="1" i="1" dirty="0" err="1"/>
              <a:t>programme</a:t>
            </a:r>
            <a:r>
              <a:rPr lang="en-US" sz="2000" b="1" i="1" dirty="0"/>
              <a:t>" includes a set of instructions expressed in any form, capable of being executed by a computer.”</a:t>
            </a:r>
          </a:p>
          <a:p>
            <a:endParaRPr lang="en-US" sz="2000" b="1" dirty="0"/>
          </a:p>
          <a:p>
            <a:r>
              <a:rPr lang="en-US" sz="2000" b="1" dirty="0"/>
              <a:t>Criteria </a:t>
            </a:r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Originality</a:t>
            </a:r>
            <a:r>
              <a:rPr lang="en-US" sz="2000" dirty="0"/>
              <a:t> (Section 13):</a:t>
            </a:r>
          </a:p>
          <a:p>
            <a:pPr lvl="1"/>
            <a:r>
              <a:rPr lang="en-US" sz="2000" dirty="0"/>
              <a:t>Must be original work of the author; not copied from existing code.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Fixation in a Tangible Medium</a:t>
            </a:r>
            <a:r>
              <a:rPr lang="en-US" sz="2000" dirty="0"/>
              <a:t>:</a:t>
            </a:r>
          </a:p>
          <a:p>
            <a:pPr lvl="1"/>
            <a:r>
              <a:rPr lang="en-US" sz="2000" dirty="0"/>
              <a:t>Source code and object code must be recorded (on a storage device) to qualify.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Author’s Identity</a:t>
            </a:r>
            <a:r>
              <a:rPr lang="en-US" sz="2000" dirty="0"/>
              <a:t>:</a:t>
            </a:r>
          </a:p>
          <a:p>
            <a:pPr lvl="1"/>
            <a:r>
              <a:rPr lang="en-US" sz="2000" dirty="0"/>
              <a:t>Natural person or joint authorship; corporate authorship recognized if commissioned work.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D3CF84-6124-4F59-52D1-930D5BA8AC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7639" y="605258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563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Registration &amp; </a:t>
            </a:r>
            <a:r>
              <a:rPr lang="en-US" sz="2400" b="1" dirty="0" err="1">
                <a:solidFill>
                  <a:schemeClr val="accent2">
                    <a:lumMod val="75000"/>
                  </a:schemeClr>
                </a:solidFill>
              </a:rPr>
              <a:t>EXceptions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F2F8253-2789-2325-402D-D05CE5D82E8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5067" y="713905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A13D88F-EFC7-8F6C-7CD5-A2F8112C5186}"/>
              </a:ext>
            </a:extLst>
          </p:cNvPr>
          <p:cNvSpPr txBox="1"/>
          <p:nvPr/>
        </p:nvSpPr>
        <p:spPr>
          <a:xfrm>
            <a:off x="885823" y="1883092"/>
            <a:ext cx="9479757" cy="4001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/>
              <a:t>Source Code</a:t>
            </a:r>
            <a:r>
              <a:rPr lang="en-US" dirty="0"/>
              <a:t>:</a:t>
            </a:r>
          </a:p>
          <a:p>
            <a:pPr lvl="1" algn="just"/>
            <a:r>
              <a:rPr lang="en-US" dirty="0"/>
              <a:t>Human-readable code written in programming languages (e.g., C, Java, Python).</a:t>
            </a:r>
          </a:p>
          <a:p>
            <a:pPr lvl="1" algn="just"/>
            <a:r>
              <a:rPr lang="en-US" dirty="0"/>
              <a:t>Contains comments, variable names, and is understandable by programmers.</a:t>
            </a:r>
          </a:p>
          <a:p>
            <a:pPr lvl="1" algn="just"/>
            <a:r>
              <a:rPr lang="en-US" dirty="0"/>
              <a:t>Typically stored in text files (.c, .java, .</a:t>
            </a:r>
            <a:r>
              <a:rPr lang="en-US" dirty="0" err="1"/>
              <a:t>py</a:t>
            </a:r>
            <a:r>
              <a:rPr lang="en-US" dirty="0"/>
              <a:t>).</a:t>
            </a:r>
          </a:p>
          <a:p>
            <a:pPr lvl="1" algn="just"/>
            <a:r>
              <a:rPr lang="en-US" b="1" dirty="0"/>
              <a:t>Protected</a:t>
            </a:r>
            <a:r>
              <a:rPr lang="en-US" dirty="0"/>
              <a:t> as a "literary work" once fixed in a tangible medium (printed or saved).</a:t>
            </a:r>
          </a:p>
          <a:p>
            <a:pPr algn="just"/>
            <a:endParaRPr lang="en-US" b="1" dirty="0"/>
          </a:p>
          <a:p>
            <a:pPr algn="just"/>
            <a:r>
              <a:rPr lang="en-US" b="1" dirty="0"/>
              <a:t>Object Code</a:t>
            </a:r>
            <a:r>
              <a:rPr lang="en-US" dirty="0"/>
              <a:t>:</a:t>
            </a:r>
          </a:p>
          <a:p>
            <a:pPr lvl="1" algn="just"/>
            <a:endParaRPr lang="en-US" dirty="0"/>
          </a:p>
          <a:p>
            <a:pPr lvl="1" algn="just"/>
            <a:r>
              <a:rPr lang="en-US" dirty="0"/>
              <a:t>Machine-readable code generated by compiling source code (binary executables, .exe, .class files).</a:t>
            </a:r>
          </a:p>
          <a:p>
            <a:pPr lvl="1" algn="just"/>
            <a:r>
              <a:rPr lang="en-US" dirty="0"/>
              <a:t>Executable by hardware or virtual machines, not human-readable.</a:t>
            </a:r>
          </a:p>
          <a:p>
            <a:pPr lvl="1" algn="just"/>
            <a:r>
              <a:rPr lang="en-US" b="1" dirty="0"/>
              <a:t>Not independently protected</a:t>
            </a:r>
            <a:r>
              <a:rPr lang="en-US" dirty="0"/>
              <a:t> as literary work; protection derives from underlying source code but the binary format itself is considered functional output.</a:t>
            </a:r>
          </a:p>
          <a:p>
            <a:pPr lvl="1" algn="just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1772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0722D-24CE-9D18-273D-4EE138210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CEBABD6A-2A63-135C-80EC-10C2929B16DB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Registration &amp; </a:t>
            </a:r>
            <a:r>
              <a:rPr lang="en-US" sz="2400" b="1" dirty="0" err="1">
                <a:solidFill>
                  <a:schemeClr val="accent2">
                    <a:lumMod val="75000"/>
                  </a:schemeClr>
                </a:solidFill>
              </a:rPr>
              <a:t>EXceptions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82BCFDD-0506-8D62-4916-E09156249F77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B20899D-FE76-D0B4-21A0-921D5D76DA23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305602-DDF1-48A0-967D-393D508730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5067" y="713905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17DB029-16EA-650B-15B4-E2B1E9497694}"/>
              </a:ext>
            </a:extLst>
          </p:cNvPr>
          <p:cNvSpPr txBox="1"/>
          <p:nvPr/>
        </p:nvSpPr>
        <p:spPr>
          <a:xfrm>
            <a:off x="485773" y="1690211"/>
            <a:ext cx="947975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US" sz="2000" b="1" dirty="0"/>
          </a:p>
          <a:p>
            <a:pPr algn="just"/>
            <a:r>
              <a:rPr lang="en-US" sz="2000" b="1" dirty="0"/>
              <a:t>Registration</a:t>
            </a:r>
            <a:r>
              <a:rPr lang="en-US" sz="2000" dirty="0"/>
              <a:t>:</a:t>
            </a:r>
          </a:p>
          <a:p>
            <a:pPr algn="just"/>
            <a:endParaRPr lang="en-US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Recommended but optional;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Form XIV with a copy of code’s first and last 25 pages (computer print), along with fee.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Registration confers prima facie evidence of ownership.</a:t>
            </a:r>
          </a:p>
          <a:p>
            <a:pPr lvl="1" algn="just"/>
            <a:endParaRPr lang="en-US" sz="2000" dirty="0"/>
          </a:p>
          <a:p>
            <a:pPr lvl="1" algn="just"/>
            <a:r>
              <a:rPr lang="en-US" sz="2000" dirty="0"/>
              <a:t>Duration: 60 + Lifetime of The Author </a:t>
            </a:r>
          </a:p>
          <a:p>
            <a:pPr lvl="1" algn="just"/>
            <a:endParaRPr lang="en-US" sz="2000" dirty="0"/>
          </a:p>
          <a:p>
            <a:pPr lvl="1" indent="-457200" algn="just"/>
            <a:r>
              <a:rPr lang="en-IN" sz="2000" b="1" dirty="0"/>
              <a:t>Exceptions &amp; Limitations</a:t>
            </a:r>
            <a:r>
              <a:rPr lang="en-IN" sz="2000" dirty="0"/>
              <a:t> (Section 52):</a:t>
            </a:r>
          </a:p>
          <a:p>
            <a:pPr lvl="1" algn="just"/>
            <a:endParaRPr lang="en-IN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Fair dealing for </a:t>
            </a:r>
            <a:r>
              <a:rPr lang="en-US" sz="2000" dirty="0">
                <a:solidFill>
                  <a:schemeClr val="tx2"/>
                </a:solidFill>
              </a:rPr>
              <a:t>private use, research, reverse engineering for interoperability.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13585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Artificial Intelligence and Copyright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14530" y="1425105"/>
            <a:ext cx="10558258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/>
              <a:t>Key Challenges at the AI–Copyright Intersection</a:t>
            </a:r>
          </a:p>
          <a:p>
            <a:pPr algn="just"/>
            <a:endParaRPr lang="en-US" sz="2400" dirty="0"/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Data Sourcing &amp; Licensing</a:t>
            </a:r>
            <a:r>
              <a:rPr lang="en-US" altLang="en-US" dirty="0">
                <a:latin typeface="Arial" panose="020B0604020202020204" pitchFamily="34" charset="0"/>
              </a:rPr>
              <a:t>: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Identifying proprietary vs. public-domain data in large-scale web crawls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Negotiating bulk licenses for text, code, images, audio datasets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Defining Authorship &amp; Ownership</a:t>
            </a:r>
            <a:r>
              <a:rPr lang="en-US" altLang="en-US" dirty="0">
                <a:latin typeface="Arial" panose="020B0604020202020204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Determining human vs. AI-generated contributions for copyright eligibility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Allocation of rights when multiple stakeholders (developers, data providers, users) are involved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Fair Use / Fair Dealing Ambiguities</a:t>
            </a:r>
            <a:r>
              <a:rPr lang="en-US" altLang="en-US" dirty="0">
                <a:latin typeface="Arial" panose="020B0604020202020204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Lack of clear guidelines in Indian law on transformative use for model training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Risk of infringement claims for corpora including unlicensed user-generated content</a:t>
            </a:r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B00EAC-CCDD-3D20-55D3-D9A3A23F77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9667" y="713905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E9764443-854D-467F-CA62-408361FAD6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D694844-08BF-860F-BE54-F2476651CB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47DDC88-B6DE-9BF7-1708-1AC58DB3A8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7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735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8DB25-B5D9-F437-10D4-F260A38B8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3DA1C72-8965-BD53-190C-72323957A5E5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Artificial Intelligence and Copyright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6A32A44-57B0-2526-E4D9-DAA8D824FD7F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5AD9DAE-3726-7645-728A-27783EB7AD9C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A6C3F5-399D-6648-8EC9-C28A9F2293FC}"/>
              </a:ext>
            </a:extLst>
          </p:cNvPr>
          <p:cNvSpPr txBox="1"/>
          <p:nvPr/>
        </p:nvSpPr>
        <p:spPr>
          <a:xfrm>
            <a:off x="393111" y="1868853"/>
            <a:ext cx="985817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Arial" panose="020B0604020202020204" pitchFamily="34" charset="0"/>
              </a:rPr>
              <a:t>Jurisdictional Conflicts</a:t>
            </a:r>
            <a:r>
              <a:rPr lang="en-US" altLang="en-US" dirty="0">
                <a:latin typeface="Arial" panose="020B0604020202020204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Cross-border data flows vs. territorial copyright regimes, conflicting licenses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Enforcement difficulties for global AI platforms accessing Indian data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Arial" panose="020B0604020202020204" pitchFamily="34" charset="0"/>
              </a:rPr>
              <a:t>Remedy Limitations</a:t>
            </a:r>
            <a:r>
              <a:rPr lang="en-US" altLang="en-US" dirty="0">
                <a:latin typeface="Arial" panose="020B0604020202020204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Difficulty in proving actual damage or attribution in AI‑generated outputs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Need for new remedy forms (statutory licensing, mandatory disclosures)</a:t>
            </a:r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24046D-5165-2A62-ADE4-18E9D54D65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9667" y="713905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04BA4771-C9A2-D274-1B46-6BFD11C15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51B2FC3-C45E-386E-58E7-A2AD452A89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870590E-3F62-1C97-EECE-C53F120DE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7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891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1EFCE-8CB9-6FAC-D7F7-F53ABD5EB5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13FB96B-F304-D290-CA73-EE416906A7CC}"/>
              </a:ext>
            </a:extLst>
          </p:cNvPr>
          <p:cNvSpPr/>
          <p:nvPr/>
        </p:nvSpPr>
        <p:spPr>
          <a:xfrm>
            <a:off x="393111" y="753071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Artificial Intelligence and Copyright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B08862-BB6A-2C54-C2DC-2BA5F8892D9C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FB8F6AC-77F0-CFEF-6CF0-6A83195B7BF8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417286-4B52-89DA-CA50-86CC32A056A8}"/>
              </a:ext>
            </a:extLst>
          </p:cNvPr>
          <p:cNvSpPr txBox="1"/>
          <p:nvPr/>
        </p:nvSpPr>
        <p:spPr>
          <a:xfrm>
            <a:off x="393111" y="1868853"/>
            <a:ext cx="985817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ANI vs. OpenAI (Delhi High Court, 2024)</a:t>
            </a:r>
          </a:p>
          <a:p>
            <a:endParaRPr lang="en-IN" dirty="0"/>
          </a:p>
          <a:p>
            <a:pPr lvl="1" algn="just"/>
            <a:r>
              <a:rPr lang="en-IN" dirty="0"/>
              <a:t>Plaintiffs: Asian News International (ANI)</a:t>
            </a:r>
          </a:p>
          <a:p>
            <a:pPr lvl="1" algn="just"/>
            <a:r>
              <a:rPr lang="en-IN" dirty="0"/>
              <a:t>Allegation: Unauthorized scraping and use of newswire text/images in ChatGPT training dataset</a:t>
            </a:r>
          </a:p>
          <a:p>
            <a:pPr lvl="1" algn="just"/>
            <a:endParaRPr lang="en-IN" dirty="0"/>
          </a:p>
          <a:p>
            <a:pPr lvl="1" algn="just"/>
            <a:r>
              <a:rPr lang="en-IN" dirty="0"/>
              <a:t>Relief Sought: Injunction against usage of ANI content; damages for copyright infringement</a:t>
            </a:r>
          </a:p>
          <a:p>
            <a:pPr lvl="1" algn="just"/>
            <a:endParaRPr lang="en-IN" dirty="0"/>
          </a:p>
          <a:p>
            <a:pPr lvl="1" algn="just"/>
            <a:r>
              <a:rPr lang="en-IN" dirty="0"/>
              <a:t>Status: Interim application admitted; Hearing scheduled Q3 2025; court highlighted importance of licensing AI datasets</a:t>
            </a:r>
          </a:p>
          <a:p>
            <a:pPr lvl="1" algn="just"/>
            <a:endParaRPr lang="en-IN" dirty="0"/>
          </a:p>
          <a:p>
            <a:pPr lvl="1" algn="just"/>
            <a:r>
              <a:rPr lang="en-US" b="1" dirty="0"/>
              <a:t>Authors Guild, Inc. v. OpenAI (U.S., 2023)</a:t>
            </a:r>
          </a:p>
          <a:p>
            <a:pPr lvl="1" algn="just"/>
            <a:endParaRPr lang="en-US" b="1" dirty="0"/>
          </a:p>
          <a:p>
            <a:pPr lvl="1" algn="just"/>
            <a:r>
              <a:rPr lang="en-US" dirty="0"/>
              <a:t>Plaintiffs: Group of authors and visual artists</a:t>
            </a:r>
          </a:p>
          <a:p>
            <a:pPr lvl="1" algn="just"/>
            <a:r>
              <a:rPr lang="en-US" dirty="0"/>
              <a:t>Allegation: Unauthorized use of books, articles, and images in AI model training</a:t>
            </a:r>
          </a:p>
          <a:p>
            <a:pPr lvl="1" algn="just"/>
            <a:r>
              <a:rPr lang="en-US" dirty="0"/>
              <a:t>Status: Ongoing; court considering whether training models constitutes "transformative use"</a:t>
            </a:r>
          </a:p>
          <a:p>
            <a:pPr lvl="1" algn="just"/>
            <a:endParaRPr lang="en-IN" dirty="0"/>
          </a:p>
          <a:p>
            <a:pPr algn="just"/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98BD9E-B3A1-0B54-1725-B77B84504CE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9667" y="713905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180C51B-231A-673A-6C79-5C51A70F63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C38C782-659C-91D0-D1B9-09461C18EB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EF411E20-6636-BE65-AF5C-A89A5BE66C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7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675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/>
              <a:t>Patents – Introduction &amp; Criteria</a:t>
            </a:r>
          </a:p>
          <a:p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93110" y="1868852"/>
            <a:ext cx="11329783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/>
              <a:t>Definition</a:t>
            </a:r>
            <a:r>
              <a:rPr lang="en-US" sz="2000" dirty="0"/>
              <a:t>: Exclusive rights granted to inventors for novel inventions (product or process)</a:t>
            </a:r>
          </a:p>
          <a:p>
            <a:pPr marL="285750" indent="-285750" algn="just">
              <a:buFontTx/>
              <a:buChar char="-"/>
            </a:pPr>
            <a:r>
              <a:rPr lang="en-US" sz="2000" dirty="0"/>
              <a:t>Section 2(m) of Patents Act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b="1" dirty="0"/>
              <a:t>Key Criteria</a:t>
            </a:r>
            <a:r>
              <a:rPr lang="en-US" sz="2000" dirty="0"/>
              <a:t>:</a:t>
            </a:r>
          </a:p>
          <a:p>
            <a:pPr algn="just"/>
            <a:endParaRPr lang="en-US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dirty="0"/>
              <a:t>Novelty</a:t>
            </a:r>
            <a:r>
              <a:rPr lang="en-US" sz="2000" dirty="0"/>
              <a:t>: Invention must be new globally (Section 2(1)(l))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dirty="0"/>
              <a:t>Inventive Step</a:t>
            </a:r>
            <a:r>
              <a:rPr lang="en-US" sz="2000" dirty="0"/>
              <a:t>: Non‑obvious to a person skilled in the art (Section 2(1)(ja))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dirty="0"/>
              <a:t>Industrial Applicability</a:t>
            </a:r>
            <a:r>
              <a:rPr lang="en-US" sz="2000" dirty="0"/>
              <a:t>: Capable of being made or used in any industry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BF20F1-AD1A-ED10-5F94-E6B3588FF5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3019" y="605258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4287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CBCD4-0577-5DF5-0470-5BA4BD259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CB9A56D-CA42-5F5E-E094-32EB575AD052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/>
              <a:t>Patents – Introduction &amp; Criteria</a:t>
            </a:r>
          </a:p>
          <a:p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770A5B-9F4C-CF91-0F7D-6E914CC0E57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E8E5882-9193-9763-A5CC-F0C46B942424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498DC2-5477-0CB8-FA4C-CD4580D669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3019" y="605258"/>
            <a:ext cx="895350" cy="14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736136-4625-54A4-BD29-E5EEF01F3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4038" y="3340883"/>
            <a:ext cx="2747962" cy="35171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29FDBA-48E7-F7FF-1653-E72B774E4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31033"/>
            <a:ext cx="4676809" cy="30861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E55CA87-1B3B-B9FE-7F61-143D4E6EEF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7080" y="1378465"/>
            <a:ext cx="4262219" cy="308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064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Patents</a:t>
            </a:r>
            <a:endParaRPr sz="2400" b="1" dirty="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8" name="Google Shape;228;p28"/>
          <p:cNvCxnSpPr/>
          <p:nvPr/>
        </p:nvCxnSpPr>
        <p:spPr>
          <a:xfrm>
            <a:off x="-8308" y="1316458"/>
            <a:ext cx="8300052" cy="0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0" name="Google Shape;230;p28"/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CYBER LAWS</a:t>
            </a:r>
            <a:endParaRPr/>
          </a:p>
        </p:txBody>
      </p:sp>
      <p:sp>
        <p:nvSpPr>
          <p:cNvPr id="231" name="Google Shape;231;p28"/>
          <p:cNvSpPr txBox="1"/>
          <p:nvPr/>
        </p:nvSpPr>
        <p:spPr>
          <a:xfrm>
            <a:off x="393111" y="1868854"/>
            <a:ext cx="7898633" cy="4337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just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400"/>
            </a:pPr>
            <a:endParaRPr lang="en-US" sz="2400" b="0" i="0" dirty="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D39367-A1BE-4A54-A0B3-4353AE7EE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11" y="1316458"/>
            <a:ext cx="8408043" cy="517303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0B8164B-C6AE-0EF6-C3BF-4580A641FBA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767" y="651898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0535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FE3490-CF8C-4FDE-9D71-2170861F2A61}"/>
              </a:ext>
            </a:extLst>
          </p:cNvPr>
          <p:cNvSpPr/>
          <p:nvPr/>
        </p:nvSpPr>
        <p:spPr>
          <a:xfrm>
            <a:off x="598883" y="1465030"/>
            <a:ext cx="74972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cap="all" dirty="0"/>
              <a:t>CONSTITUTIONAL law &amp; ETHICS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CEFAD4-E477-4E46-B5A6-ADB26E6A2863}"/>
              </a:ext>
            </a:extLst>
          </p:cNvPr>
          <p:cNvSpPr/>
          <p:nvPr/>
        </p:nvSpPr>
        <p:spPr>
          <a:xfrm>
            <a:off x="598883" y="2888778"/>
            <a:ext cx="74972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UNIT 3- Cyber Law and IP Regime</a:t>
            </a:r>
            <a:endParaRPr lang="en-IN" sz="3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43662B4-0C28-4203-AEB1-4CC1644B8226}"/>
              </a:ext>
            </a:extLst>
          </p:cNvPr>
          <p:cNvSpPr/>
          <p:nvPr/>
        </p:nvSpPr>
        <p:spPr>
          <a:xfrm>
            <a:off x="598883" y="5887304"/>
            <a:ext cx="749721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Faculty of Law</a:t>
            </a:r>
            <a:endParaRPr lang="en-IN" sz="20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7008925-27BE-4F37-8F3C-D51A4CE1017D}"/>
              </a:ext>
            </a:extLst>
          </p:cNvPr>
          <p:cNvGrpSpPr/>
          <p:nvPr/>
        </p:nvGrpSpPr>
        <p:grpSpPr>
          <a:xfrm>
            <a:off x="313844" y="5489699"/>
            <a:ext cx="1066895" cy="1078155"/>
            <a:chOff x="313844" y="5489699"/>
            <a:chExt cx="1066895" cy="1078155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5F1195-3C1E-433F-AC45-B08B7F507642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DA4F79B-7A52-499C-A65E-A51F3EDF5C3E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D6B6443-C2DA-47C3-A986-5EE935046CC9}"/>
              </a:ext>
            </a:extLst>
          </p:cNvPr>
          <p:cNvCxnSpPr>
            <a:cxnSpLocks/>
          </p:cNvCxnSpPr>
          <p:nvPr/>
        </p:nvCxnSpPr>
        <p:spPr>
          <a:xfrm flipV="1">
            <a:off x="0" y="2596822"/>
            <a:ext cx="7904054" cy="68537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38A9734-DC1B-9A64-B58E-DBB89985FF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767" y="688961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15128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Non Patentable Inventions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93112" y="1868854"/>
            <a:ext cx="9422402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/>
              <a:t>Non‑Patentable Inventions</a:t>
            </a:r>
            <a:r>
              <a:rPr lang="en-US" sz="2000" dirty="0"/>
              <a:t> (Section 3):</a:t>
            </a:r>
          </a:p>
          <a:p>
            <a:pPr lvl="1" algn="just"/>
            <a:r>
              <a:rPr lang="en-US" sz="2000" dirty="0"/>
              <a:t>Frivolous or contrary to law/morality, mere discovery of scientific principle</a:t>
            </a:r>
          </a:p>
          <a:p>
            <a:pPr lvl="1" algn="just"/>
            <a:r>
              <a:rPr lang="en-US" sz="2000" dirty="0"/>
              <a:t>Computer programs per se, business methods (subject to interpretation)</a:t>
            </a:r>
          </a:p>
          <a:p>
            <a:pPr algn="just"/>
            <a:endParaRPr lang="en-US" sz="2000" b="1" dirty="0"/>
          </a:p>
          <a:p>
            <a:pPr algn="just"/>
            <a:r>
              <a:rPr lang="en-US" sz="2000" b="1" dirty="0"/>
              <a:t>Term &amp; Rights</a:t>
            </a:r>
            <a:r>
              <a:rPr lang="en-US" sz="2000" dirty="0"/>
              <a:t>:</a:t>
            </a:r>
          </a:p>
          <a:p>
            <a:pPr lvl="1" algn="just"/>
            <a:r>
              <a:rPr lang="en-US" sz="2000" dirty="0"/>
              <a:t>20 years from filing date (Section 53)</a:t>
            </a:r>
          </a:p>
          <a:p>
            <a:pPr lvl="1" algn="just"/>
            <a:r>
              <a:rPr lang="en-US" sz="2000" dirty="0"/>
              <a:t>Exclusive right to prevent third parties from making, using, selling</a:t>
            </a:r>
          </a:p>
          <a:p>
            <a:pPr algn="just"/>
            <a:endParaRPr lang="en-US" sz="2000" b="1" dirty="0"/>
          </a:p>
          <a:p>
            <a:pPr algn="just"/>
            <a:r>
              <a:rPr lang="en-US" sz="2000" b="1" dirty="0"/>
              <a:t>Opposition &amp; Revocation</a:t>
            </a:r>
            <a:r>
              <a:rPr lang="en-US" sz="2000" dirty="0"/>
              <a:t>:</a:t>
            </a:r>
          </a:p>
          <a:p>
            <a:pPr lvl="1" algn="just"/>
            <a:r>
              <a:rPr lang="en-US" sz="2000" dirty="0"/>
              <a:t>Pre‑ and post‑grant oppositions (Section 25)</a:t>
            </a:r>
          </a:p>
          <a:p>
            <a:pPr lvl="1" algn="just"/>
            <a:r>
              <a:rPr lang="en-US" sz="2000" dirty="0"/>
              <a:t>Revocation on grounds of lack of novelty or inventive step</a:t>
            </a:r>
          </a:p>
          <a:p>
            <a:pPr algn="just"/>
            <a:endParaRPr lang="en-US" sz="2000" b="1" dirty="0"/>
          </a:p>
          <a:p>
            <a:pPr algn="just"/>
            <a:r>
              <a:rPr lang="en-US" sz="2000" b="1" dirty="0"/>
              <a:t>Patent Offices</a:t>
            </a:r>
            <a:r>
              <a:rPr lang="en-US" sz="2000" dirty="0"/>
              <a:t>:</a:t>
            </a:r>
          </a:p>
          <a:p>
            <a:pPr lvl="1" algn="just"/>
            <a:r>
              <a:rPr lang="en-US" sz="2000" dirty="0"/>
              <a:t>Four </a:t>
            </a:r>
            <a:r>
              <a:rPr lang="en-US" sz="2000" dirty="0" err="1"/>
              <a:t>controllerates</a:t>
            </a:r>
            <a:r>
              <a:rPr lang="en-US" sz="2000" dirty="0"/>
              <a:t>: Delhi, Mumbai, Chennai, Kolkata</a:t>
            </a:r>
          </a:p>
          <a:p>
            <a:pPr lvl="1" algn="just"/>
            <a:r>
              <a:rPr lang="en-US" sz="2000" dirty="0"/>
              <a:t>e‑filing and expedited examination under Startup India initiative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C4D468-414C-6455-8597-FD783FFDE7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667" y="713905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8466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Software Patenting in India – Key Cases &amp; Principles</a:t>
            </a:r>
          </a:p>
          <a:p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93111" y="1868853"/>
            <a:ext cx="7898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A58BEC-6DA5-4456-E838-0A5C9C1471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9667" y="713905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CD140977-BCD3-AE08-66A8-4F1FCA2455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606" y="1543288"/>
            <a:ext cx="10144125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Section 3(k) Exclusion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"A mathematical or business method or a computer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programme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per se or algorithms" are non-patentable.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Patentable if claimed in conjunction with novel hardware or a technical application/effect.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r>
              <a:rPr lang="en-IN" b="1" dirty="0"/>
              <a:t>Micromax Informatics Ltd. v. </a:t>
            </a:r>
            <a:r>
              <a:rPr lang="en-IN" b="1" dirty="0" err="1"/>
              <a:t>Telefonaktiebolaget</a:t>
            </a:r>
            <a:r>
              <a:rPr lang="en-IN" b="1" dirty="0"/>
              <a:t> LM Ericsson</a:t>
            </a:r>
            <a:r>
              <a:rPr lang="en-IN" dirty="0"/>
              <a:t> (2015, Delhi HC):</a:t>
            </a:r>
          </a:p>
          <a:p>
            <a:pPr lvl="1"/>
            <a:endParaRPr lang="en-IN" dirty="0"/>
          </a:p>
          <a:p>
            <a:pPr lvl="1"/>
            <a:r>
              <a:rPr lang="en-IN" dirty="0"/>
              <a:t>Court reaffirmed the need to demonstrate technical advancement; Ericsson’s patents on network-related software found valid and infringed.</a:t>
            </a:r>
          </a:p>
          <a:p>
            <a:endParaRPr lang="en-IN" b="1" dirty="0"/>
          </a:p>
          <a:p>
            <a:r>
              <a:rPr lang="en-IN" b="1" dirty="0"/>
              <a:t>Patent Office Guidelines (2017)</a:t>
            </a:r>
            <a:r>
              <a:rPr lang="en-IN" dirty="0"/>
              <a:t>:</a:t>
            </a:r>
          </a:p>
          <a:p>
            <a:pPr lvl="1"/>
            <a:r>
              <a:rPr lang="en-IN" dirty="0"/>
              <a:t>Clarify examination of computer-related inventions: focus on technical effect or solution to technical problems.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911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Geographical Indications Act, 1999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689AF8-601E-D6A7-39E3-E2497EEF45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2219" y="605258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80EB62-17D1-B66B-9020-8FA5BE49CFD0}"/>
              </a:ext>
            </a:extLst>
          </p:cNvPr>
          <p:cNvSpPr txBox="1"/>
          <p:nvPr/>
        </p:nvSpPr>
        <p:spPr>
          <a:xfrm>
            <a:off x="978692" y="1693426"/>
            <a:ext cx="79295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IN" b="1" dirty="0"/>
              <a:t>Registration Process</a:t>
            </a:r>
            <a:r>
              <a:rPr lang="en-IN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Application to GI Registry (Chennai)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Examination, publication, opposition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Registration valid for 10 years, renewable</a:t>
            </a:r>
          </a:p>
          <a:p>
            <a:pPr algn="just"/>
            <a:endParaRPr lang="en-IN" b="1" dirty="0"/>
          </a:p>
          <a:p>
            <a:pPr algn="just"/>
            <a:r>
              <a:rPr lang="en-IN" b="1" dirty="0"/>
              <a:t>Rights &amp; Remedies</a:t>
            </a:r>
            <a:r>
              <a:rPr lang="en-IN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Exclusive right to use GI tag</a:t>
            </a:r>
          </a:p>
          <a:p>
            <a:pPr lvl="1" algn="just"/>
            <a:endParaRPr lang="en-IN" dirty="0"/>
          </a:p>
          <a:p>
            <a:pPr lvl="1" algn="just"/>
            <a:r>
              <a:rPr lang="en-IN" dirty="0"/>
              <a:t>Civil remedies: </a:t>
            </a:r>
          </a:p>
          <a:p>
            <a:pPr lvl="1" algn="just"/>
            <a:r>
              <a:rPr lang="en-IN" dirty="0"/>
              <a:t>        injunction, damages</a:t>
            </a:r>
          </a:p>
          <a:p>
            <a:pPr algn="just"/>
            <a:endParaRPr lang="en-IN" b="1" dirty="0"/>
          </a:p>
          <a:p>
            <a:pPr algn="just"/>
            <a:r>
              <a:rPr lang="en-IN" b="1" dirty="0"/>
              <a:t>Case Study</a:t>
            </a:r>
            <a:r>
              <a:rPr lang="en-IN" dirty="0"/>
              <a:t>: Basmati rice GI dispute with Pakistan—successful trilateral negotiations under WTO</a:t>
            </a:r>
          </a:p>
        </p:txBody>
      </p:sp>
    </p:spTree>
    <p:extLst>
      <p:ext uri="{BB962C8B-B14F-4D97-AF65-F5344CB8AC3E}">
        <p14:creationId xmlns:p14="http://schemas.microsoft.com/office/powerpoint/2010/main" val="4167013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304A9-027A-C37A-1A64-718FF08F5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C9C3FF5-116C-A842-ECBB-3FD7DE5A73AB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Geographical Indications Act, 1999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C1BAE92-43BD-3BED-4AFE-F24BDB7CEB5A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674FFDA-DCAA-5CF9-15FE-A4912B337606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7925DE-047B-8979-94F6-9EB8CBCC24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2219" y="605258"/>
            <a:ext cx="895350" cy="14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BF5FBC-580C-ECB9-6937-6F591433F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8108" y="2027658"/>
            <a:ext cx="6303635" cy="417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9647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447674" y="651898"/>
            <a:ext cx="7923963" cy="46166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  <a:cs typeface="Calibri"/>
              </a:rPr>
              <a:t>Geographical Indications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93111" y="1524699"/>
            <a:ext cx="7898633" cy="30469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Geographical Indications of Goods (Registration and Protection) Act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Infringement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Injunction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Damages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Delivery of the infringing labels and indications containing products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Criminal remedies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1F6D4-43B3-4CAB-A646-7EF410B8311A}"/>
              </a:ext>
            </a:extLst>
          </p:cNvPr>
          <p:cNvSpPr/>
          <p:nvPr/>
        </p:nvSpPr>
        <p:spPr>
          <a:xfrm>
            <a:off x="393111" y="23319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CYBER LAWS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4DAB87-A8DC-C998-BF98-B2DCB6C70D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767" y="605258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266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WIPO &amp; Geographical Indications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0383F0-0525-A75B-D754-F2627E0E1C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8671" y="617958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B93097-B0C5-AD2D-99D1-A238B3DA3299}"/>
              </a:ext>
            </a:extLst>
          </p:cNvPr>
          <p:cNvSpPr txBox="1"/>
          <p:nvPr/>
        </p:nvSpPr>
        <p:spPr>
          <a:xfrm>
            <a:off x="1028698" y="1912114"/>
            <a:ext cx="790098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/>
              <a:t>International Framework</a:t>
            </a:r>
            <a:r>
              <a:rPr lang="en-US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TRIPS Agreement: Minimum GI protection standards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Geneva Act (2015) of the Lisbon Agreement: International registration</a:t>
            </a:r>
          </a:p>
          <a:p>
            <a:pPr algn="just"/>
            <a:endParaRPr lang="en-US" b="1" dirty="0"/>
          </a:p>
          <a:p>
            <a:pPr algn="just"/>
            <a:r>
              <a:rPr lang="en-US" b="1" dirty="0"/>
              <a:t>India’s Participation</a:t>
            </a:r>
            <a:r>
              <a:rPr lang="en-US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TRIPS signatory since 1995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Observer status in Lisbon system</a:t>
            </a:r>
          </a:p>
          <a:p>
            <a:pPr algn="just"/>
            <a:endParaRPr lang="en-US" b="1" dirty="0"/>
          </a:p>
          <a:p>
            <a:pPr algn="just"/>
            <a:r>
              <a:rPr lang="en-US" b="1" dirty="0"/>
              <a:t>Benefits</a:t>
            </a:r>
            <a:r>
              <a:rPr lang="en-US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Market access, protection against misappropriation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Technology transfer opportunities for local producers</a:t>
            </a:r>
          </a:p>
        </p:txBody>
      </p:sp>
    </p:spTree>
    <p:extLst>
      <p:ext uri="{BB962C8B-B14F-4D97-AF65-F5344CB8AC3E}">
        <p14:creationId xmlns:p14="http://schemas.microsoft.com/office/powerpoint/2010/main" val="34860261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/>
              <a:t>Traditional Knowledge – Introduction</a:t>
            </a:r>
          </a:p>
          <a:p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71880" y="1533097"/>
            <a:ext cx="9765302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/>
              <a:t>Definition</a:t>
            </a:r>
            <a:r>
              <a:rPr lang="en-US" sz="2000" dirty="0"/>
              <a:t>: </a:t>
            </a:r>
          </a:p>
          <a:p>
            <a:pPr algn="just"/>
            <a:r>
              <a:rPr lang="en-US" sz="2000" dirty="0"/>
              <a:t>Collective, traditional practices, expressions, and innovations of indigenous communities</a:t>
            </a:r>
          </a:p>
          <a:p>
            <a:pPr algn="just"/>
            <a:endParaRPr lang="en-US" sz="2000" b="1" dirty="0"/>
          </a:p>
          <a:p>
            <a:pPr lvl="1" algn="just"/>
            <a:r>
              <a:rPr lang="en-US" sz="2000" dirty="0"/>
              <a:t>Biomimetic design inspired by indigenous architecture (e.g., termite mound cooling systems)</a:t>
            </a:r>
          </a:p>
          <a:p>
            <a:pPr lvl="1" algn="just"/>
            <a:r>
              <a:rPr lang="en-US" sz="2000" dirty="0"/>
              <a:t>Traditional water harvesting techniques for sustainable engineering projects</a:t>
            </a:r>
          </a:p>
          <a:p>
            <a:pPr lvl="1" algn="just"/>
            <a:endParaRPr lang="en-US" sz="2000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dirty="0"/>
              <a:t>Purpose</a:t>
            </a:r>
            <a:r>
              <a:rPr lang="en-US" sz="2000" dirty="0"/>
              <a:t>: Prevent wrongful patents on traditional formulations and processes</a:t>
            </a:r>
          </a:p>
          <a:p>
            <a:pPr algn="just"/>
            <a:endParaRPr lang="en-US" sz="2000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dirty="0"/>
              <a:t>Features</a:t>
            </a:r>
            <a:r>
              <a:rPr lang="en-US" sz="2000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Database of 400K+ formulations in Ayurveda, Unani, Siddha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Translated into English, French, German to assist patent examiners</a:t>
            </a:r>
          </a:p>
          <a:p>
            <a:pPr lvl="1" algn="just"/>
            <a:endParaRPr lang="en-US" sz="2000" dirty="0"/>
          </a:p>
          <a:p>
            <a:pPr lvl="1" algn="just"/>
            <a:endParaRPr lang="en-US" sz="2000" dirty="0"/>
          </a:p>
          <a:p>
            <a:pPr lvl="1" algn="just"/>
            <a:endParaRPr lang="en-US" sz="2000" dirty="0"/>
          </a:p>
          <a:p>
            <a:pPr lvl="1" algn="just"/>
            <a:endParaRPr lang="en-US" sz="2000" dirty="0"/>
          </a:p>
          <a:p>
            <a:pPr lvl="1" algn="just"/>
            <a:endParaRPr lang="en-US" sz="2000" dirty="0"/>
          </a:p>
          <a:p>
            <a:pPr lvl="1" algn="just"/>
            <a:endParaRPr lang="en-US" sz="2000" dirty="0"/>
          </a:p>
          <a:p>
            <a:pPr lvl="1" algn="just"/>
            <a:endParaRPr lang="en-US" sz="2000" dirty="0"/>
          </a:p>
          <a:p>
            <a:pPr lvl="1" algn="just"/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4EF479-A5A5-156C-1B0F-49688AB1AD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4043" y="651898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8013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Traditional Knowledge Digital Library (TKDL)</a:t>
            </a:r>
          </a:p>
          <a:p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75AD63-3912-879D-7F6A-57E1562472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0319" y="713905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7589F8-98D4-F63A-F01B-EA7D81E910BB}"/>
              </a:ext>
            </a:extLst>
          </p:cNvPr>
          <p:cNvSpPr txBox="1"/>
          <p:nvPr/>
        </p:nvSpPr>
        <p:spPr>
          <a:xfrm>
            <a:off x="907256" y="2413338"/>
            <a:ext cx="82367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415A11F7-0890-578B-16BC-5B6EEE7BCB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90DB8259-14B4-5BF4-5E4C-70933E23ED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7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8EC220B-0318-7966-51F8-E39BFF895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74" y="1557288"/>
            <a:ext cx="5673975" cy="369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2950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8154A5-8F89-C5AE-0857-94DAFF506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51A9E4A-BF65-021C-96D3-C41173E4F13B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Traditional Knowledge </a:t>
            </a:r>
          </a:p>
          <a:p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15B0FE-C032-0C52-3E6E-9B9767BC69AA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E8D731C-3EE4-4E2D-CAE9-113AA32F0E00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150E8C-AC44-7C9B-70CD-642A9EC2AB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0319" y="713905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EB7F4D-180D-5955-129B-18064D18569F}"/>
              </a:ext>
            </a:extLst>
          </p:cNvPr>
          <p:cNvSpPr txBox="1"/>
          <p:nvPr/>
        </p:nvSpPr>
        <p:spPr>
          <a:xfrm>
            <a:off x="907256" y="2413338"/>
            <a:ext cx="82367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057F99E5-0C0C-8AE6-DC29-14AABE7945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D569458-9279-15CA-5664-771C8308C3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7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97541D-9D54-3CA1-D28C-93A469DE1B21}"/>
              </a:ext>
            </a:extLst>
          </p:cNvPr>
          <p:cNvSpPr txBox="1"/>
          <p:nvPr/>
        </p:nvSpPr>
        <p:spPr>
          <a:xfrm>
            <a:off x="393111" y="1378465"/>
            <a:ext cx="8931689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Background</a:t>
            </a:r>
            <a:r>
              <a:rPr lang="en-US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Neem (</a:t>
            </a:r>
            <a:r>
              <a:rPr lang="en-US" dirty="0" err="1"/>
              <a:t>Azadirachta</a:t>
            </a:r>
            <a:r>
              <a:rPr lang="en-US" dirty="0"/>
              <a:t> indica) long used in Indian agriculture for its pesticidal properties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1994: U.S. Patent No. 5,436,150 granted to W.R. Grace et al. for a "Neem-based fungicidal composition“</a:t>
            </a:r>
          </a:p>
          <a:p>
            <a:pPr lvl="1" algn="just"/>
            <a:endParaRPr lang="en-US" dirty="0"/>
          </a:p>
          <a:p>
            <a:pPr algn="just"/>
            <a:endParaRPr lang="en-US" b="1" dirty="0"/>
          </a:p>
          <a:p>
            <a:pPr algn="just"/>
            <a:r>
              <a:rPr lang="en-US" b="1" dirty="0"/>
              <a:t>Opposition &amp; Revocation</a:t>
            </a:r>
            <a:r>
              <a:rPr lang="en-US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1995: Indian Council of Scientific and Industrial Research (CSIR) and NGOs filed opposition at European Patent Office (EPO)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2000: EPO revokes European equivalent patent (EP 0 469 289) citing lack of novelty and inventive step in light of traditional use</a:t>
            </a:r>
          </a:p>
          <a:p>
            <a:pPr algn="just"/>
            <a:endParaRPr lang="en-US" b="1" dirty="0"/>
          </a:p>
          <a:p>
            <a:pPr algn="just"/>
            <a:r>
              <a:rPr lang="en-US" b="1" dirty="0"/>
              <a:t>Key Lessons</a:t>
            </a:r>
            <a:r>
              <a:rPr lang="en-US" dirty="0"/>
              <a:t>:</a:t>
            </a:r>
          </a:p>
          <a:p>
            <a:pPr algn="just"/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Importance of prior art research in traditional knowledge databases (TKDL)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Role of collective action by public institutions and NGOs in protecting indigenous knowledge</a:t>
            </a:r>
          </a:p>
        </p:txBody>
      </p:sp>
    </p:spTree>
    <p:extLst>
      <p:ext uri="{BB962C8B-B14F-4D97-AF65-F5344CB8AC3E}">
        <p14:creationId xmlns:p14="http://schemas.microsoft.com/office/powerpoint/2010/main" val="3706475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/>
              <a:t>Industrial Design – Introduction</a:t>
            </a:r>
          </a:p>
          <a:p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93111" y="1868853"/>
            <a:ext cx="1004411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Definition</a:t>
            </a:r>
            <a:r>
              <a:rPr lang="en-US" dirty="0"/>
              <a:t>: Protection of aesthetic features (shape, configuration, ornamentation) of articles</a:t>
            </a:r>
          </a:p>
          <a:p>
            <a:endParaRPr lang="en-US" b="1" dirty="0"/>
          </a:p>
          <a:p>
            <a:r>
              <a:rPr lang="en-US" b="1" dirty="0"/>
              <a:t>Importance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Enhances product appeal and marketability</a:t>
            </a:r>
          </a:p>
          <a:p>
            <a:pPr lvl="1"/>
            <a:r>
              <a:rPr lang="en-US" dirty="0"/>
              <a:t>Complements technical patents</a:t>
            </a:r>
          </a:p>
          <a:p>
            <a:pPr lvl="1"/>
            <a:endParaRPr lang="en-US" dirty="0"/>
          </a:p>
          <a:p>
            <a:r>
              <a:rPr lang="en-US" b="1" dirty="0"/>
              <a:t>Engineering Examples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Ergonomic design of a drone controller</a:t>
            </a:r>
          </a:p>
          <a:p>
            <a:pPr lvl="1"/>
            <a:r>
              <a:rPr lang="en-US" dirty="0"/>
              <a:t>Aesthetic casing for consumer electronics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821E64-320D-600A-2DB9-30DE88D1F4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767" y="651898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27D7A1-D4EA-17E1-C340-EE65A33DFAA6}"/>
              </a:ext>
            </a:extLst>
          </p:cNvPr>
          <p:cNvSpPr txBox="1"/>
          <p:nvPr/>
        </p:nvSpPr>
        <p:spPr>
          <a:xfrm>
            <a:off x="653654" y="5005773"/>
            <a:ext cx="100441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Registration Requirements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Novel, original design not disclosed before application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 purely functional: aesthetic appeal must be primary</a:t>
            </a:r>
          </a:p>
        </p:txBody>
      </p:sp>
    </p:spTree>
    <p:extLst>
      <p:ext uri="{BB962C8B-B14F-4D97-AF65-F5344CB8AC3E}">
        <p14:creationId xmlns:p14="http://schemas.microsoft.com/office/powerpoint/2010/main" val="2680212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Introduction to Intellectual Property Rights (IPR)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93111" y="1861709"/>
            <a:ext cx="9472408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/>
              <a:t>Definition</a:t>
            </a:r>
            <a:r>
              <a:rPr lang="en-US" dirty="0"/>
              <a:t>: Legal mechanisms granting creators exclusive rights over their intangible assets</a:t>
            </a:r>
          </a:p>
          <a:p>
            <a:pPr algn="just"/>
            <a:endParaRPr lang="en-US" b="1" dirty="0"/>
          </a:p>
          <a:p>
            <a:pPr algn="just"/>
            <a:r>
              <a:rPr lang="en-US" b="1" dirty="0"/>
              <a:t>Objectives</a:t>
            </a:r>
            <a:r>
              <a:rPr lang="en-US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Promote innovation and investment in R&amp;D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Ensure public disclosure of technical knowledge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Balance interests of creators, users, and society</a:t>
            </a:r>
          </a:p>
          <a:p>
            <a:pPr algn="just"/>
            <a:endParaRPr lang="en-IN" b="1" dirty="0"/>
          </a:p>
          <a:p>
            <a:pPr algn="just"/>
            <a:r>
              <a:rPr lang="en-IN" b="1" dirty="0"/>
              <a:t>Relevance to Engineering</a:t>
            </a:r>
            <a:r>
              <a:rPr lang="en-IN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Protection of inventions (devices, processes)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Safeguarding software code, circuit designs, and CAD models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Commercialization: licensing, joint ventures</a:t>
            </a:r>
          </a:p>
          <a:p>
            <a:pPr algn="just"/>
            <a:endParaRPr lang="en-IN" b="1" dirty="0"/>
          </a:p>
          <a:p>
            <a:pPr algn="just"/>
            <a:r>
              <a:rPr lang="en-IN" b="1" dirty="0"/>
              <a:t>Quick Fact</a:t>
            </a:r>
            <a:r>
              <a:rPr lang="en-IN" dirty="0"/>
              <a:t>: Global R&amp;D spending hit $2.8 trillion in 2023; strong IP regimes correlate with higher investments.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C70ACE-DA5A-6B53-1C0A-E07805ABD4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3839" y="605258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1817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447674" y="651898"/>
            <a:ext cx="7923963" cy="46166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  <a:cs typeface="Calibri"/>
              </a:rPr>
              <a:t>Industrial Design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93111" y="1524699"/>
            <a:ext cx="7898633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Design Act of 2000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10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Infringement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Injunction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Damages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Criminal Prosecution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1F6D4-43B3-4CAB-A646-7EF410B8311A}"/>
              </a:ext>
            </a:extLst>
          </p:cNvPr>
          <p:cNvSpPr/>
          <p:nvPr/>
        </p:nvSpPr>
        <p:spPr>
          <a:xfrm>
            <a:off x="393111" y="23319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CYBER LAWS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86359A-B8C8-A59A-8F6D-D8C586BFF6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9743" y="605258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293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447674" y="651898"/>
            <a:ext cx="7923963" cy="83099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IN" sz="2400" b="1" dirty="0"/>
              <a:t>Infringement &amp; Remedies</a:t>
            </a:r>
          </a:p>
          <a:p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213328" y="1659550"/>
            <a:ext cx="10408239" cy="50167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IN" sz="2400" b="1" dirty="0"/>
              <a:t>Infringement Types</a:t>
            </a:r>
            <a:r>
              <a:rPr lang="en-IN" sz="2400" dirty="0"/>
              <a:t>:</a:t>
            </a:r>
          </a:p>
          <a:p>
            <a:pPr lvl="1" algn="just"/>
            <a:r>
              <a:rPr lang="en-IN" sz="2400" dirty="0"/>
              <a:t>Unauthorized manufacture, sale, import, distribution</a:t>
            </a:r>
          </a:p>
          <a:p>
            <a:pPr lvl="1" algn="just"/>
            <a:endParaRPr lang="en-IN" sz="2400" dirty="0"/>
          </a:p>
          <a:p>
            <a:pPr algn="just"/>
            <a:r>
              <a:rPr lang="en-IN" sz="2400" b="1" dirty="0"/>
              <a:t>Civil Remedies</a:t>
            </a:r>
            <a:r>
              <a:rPr lang="en-IN" sz="2400" dirty="0"/>
              <a:t>:</a:t>
            </a:r>
          </a:p>
          <a:p>
            <a:pPr lvl="1" algn="just"/>
            <a:r>
              <a:rPr lang="en-IN" sz="2400" dirty="0"/>
              <a:t>Interim &amp; permanent injunctions</a:t>
            </a:r>
          </a:p>
          <a:p>
            <a:pPr lvl="1" algn="just"/>
            <a:r>
              <a:rPr lang="en-IN" sz="2400" dirty="0"/>
              <a:t>Damages or account of profits</a:t>
            </a:r>
          </a:p>
          <a:p>
            <a:pPr lvl="1" algn="just"/>
            <a:endParaRPr lang="en-IN" sz="2400" dirty="0"/>
          </a:p>
          <a:p>
            <a:pPr algn="just"/>
            <a:r>
              <a:rPr lang="en-IN" sz="2400" b="1" dirty="0"/>
              <a:t>Criminal Remedies</a:t>
            </a:r>
            <a:r>
              <a:rPr lang="en-IN" sz="2400" dirty="0"/>
              <a:t>:</a:t>
            </a:r>
          </a:p>
          <a:p>
            <a:pPr lvl="1" algn="just"/>
            <a:r>
              <a:rPr lang="en-IN" sz="2400" dirty="0"/>
              <a:t>Fines up to ₹2 lakhs, imprisonment up to 3 years (Copyright Act)</a:t>
            </a:r>
          </a:p>
          <a:p>
            <a:pPr lvl="1" algn="just"/>
            <a:endParaRPr lang="en-IN" sz="2400" dirty="0"/>
          </a:p>
          <a:p>
            <a:pPr algn="just"/>
            <a:r>
              <a:rPr lang="en-IN" sz="2400" b="1" dirty="0"/>
              <a:t>Case Study</a:t>
            </a:r>
            <a:r>
              <a:rPr lang="en-IN" sz="2400" dirty="0"/>
              <a:t>: Qualcomm vs. Micromax (2016)—Delhi HC injunction &amp; cross‑licensing settlement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91F6D4-43B3-4CAB-A646-7EF410B8311A}"/>
              </a:ext>
            </a:extLst>
          </p:cNvPr>
          <p:cNvSpPr/>
          <p:nvPr/>
        </p:nvSpPr>
        <p:spPr>
          <a:xfrm>
            <a:off x="393111" y="23319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CYBER LAWS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CC97EC-7DAE-C430-3DFE-FA5FB113A2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1567" y="464022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105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NATURE OF IP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93111" y="1868853"/>
            <a:ext cx="97724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1" dirty="0"/>
              <a:t>Tangible vs. Intangible</a:t>
            </a:r>
            <a:r>
              <a:rPr lang="en-US" sz="2000" dirty="0"/>
              <a:t>:</a:t>
            </a:r>
          </a:p>
          <a:p>
            <a:pPr algn="just"/>
            <a:r>
              <a:rPr lang="en-US" sz="2000" dirty="0"/>
              <a:t>          IP is intangible—no physical asset, but legally enforceable rights</a:t>
            </a:r>
          </a:p>
          <a:p>
            <a:pPr algn="just"/>
            <a:endParaRPr lang="en-US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1" dirty="0"/>
              <a:t>Exclusive Rights</a:t>
            </a:r>
            <a:r>
              <a:rPr lang="en-US" sz="2000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Right to use, license, assign, and enforce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Time-bound (e.g., patents: 20 years; trademarks: 10 years renewable)</a:t>
            </a:r>
          </a:p>
          <a:p>
            <a:pPr lvl="1" algn="just"/>
            <a:endParaRPr lang="en-US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1" dirty="0"/>
              <a:t>Territoriality</a:t>
            </a:r>
            <a:r>
              <a:rPr lang="en-US" sz="2000" dirty="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Rights enforceable only within grant jurisdiction (e.g., Indian Patent Office)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Multinational filings (PCT, Madrid Protocol) for broader coverage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1" dirty="0"/>
              <a:t>Example</a:t>
            </a:r>
            <a:r>
              <a:rPr lang="en-US" sz="2000" dirty="0"/>
              <a:t>: Ownership disputes in collaborative CAD projects—Relevance of clear IP clauses in contracts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971449-B6C2-8F42-1DE4-B20BA01491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6019" y="605258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91563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/>
              <a:t>Trademark </a:t>
            </a:r>
          </a:p>
          <a:p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  <a:p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BDF369-287D-FE0F-E049-A439BC75EB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9519" y="762000"/>
            <a:ext cx="895350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1FA6F5-AE96-2C8F-7E21-7026289DFEA9}"/>
              </a:ext>
            </a:extLst>
          </p:cNvPr>
          <p:cNvSpPr txBox="1"/>
          <p:nvPr/>
        </p:nvSpPr>
        <p:spPr>
          <a:xfrm>
            <a:off x="637131" y="1625917"/>
            <a:ext cx="9830845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Functions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Source identification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Quality assurance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Marketing &amp; brand equity creation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DURATION – To be Renewed every 10 years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n-IN" b="1" dirty="0"/>
              <a:t>Conventional vs. Non‑Conventional Trademarks</a:t>
            </a:r>
          </a:p>
          <a:p>
            <a:endParaRPr lang="en-IN" b="1" dirty="0"/>
          </a:p>
          <a:p>
            <a:r>
              <a:rPr lang="en-IN" b="1" dirty="0"/>
              <a:t>Conventional</a:t>
            </a:r>
            <a:r>
              <a:rPr lang="en-IN" dirty="0"/>
              <a:t>: Words (“Nikon”), logos (Apple’s apple), shapes (Coca‑Cola bottle)</a:t>
            </a:r>
          </a:p>
          <a:p>
            <a:endParaRPr lang="en-IN" b="1" dirty="0"/>
          </a:p>
          <a:p>
            <a:r>
              <a:rPr lang="en-IN" b="1" dirty="0"/>
              <a:t>Non‑Conventional</a:t>
            </a:r>
            <a:r>
              <a:rPr lang="en-IN" dirty="0"/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Sound marks (Intel), Smell Marks (play dough), Motion marks (MGM Lion),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Colour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marks (purple shade in Dairy milk), shape marks (Toblerone), Pattern marks, structures/ buildings (Taj Mahal Hotel, Mumbai), Fluid Trademarks (Google)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390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  <a:p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2634A6-FD7F-E584-2304-71820FFE6B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767" y="667738"/>
            <a:ext cx="895350" cy="14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2DD012-682B-952E-2671-AB103D1CA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496" y="1513221"/>
            <a:ext cx="6162720" cy="43910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C42E3A-1753-6B39-3722-4F4FF2BB3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766" y="2518298"/>
            <a:ext cx="4456569" cy="238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53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/>
              <a:t>Copyright – Introduction                       </a:t>
            </a:r>
          </a:p>
          <a:p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  <a:p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340477" y="1482895"/>
            <a:ext cx="789863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1" dirty="0"/>
              <a:t>Definition</a:t>
            </a:r>
            <a:r>
              <a:rPr lang="en-US" sz="2200" dirty="0"/>
              <a:t>: Protection of original literary, dramatic, musical, artistic works, cinematograph films, and computer programs.</a:t>
            </a:r>
          </a:p>
          <a:p>
            <a:pPr algn="just"/>
            <a:endParaRPr lang="en-US" sz="22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 err="1"/>
              <a:t>Neighbouring</a:t>
            </a:r>
            <a:r>
              <a:rPr lang="en-US" sz="2200" dirty="0"/>
              <a:t> Rights -  Performer’s Rights And Broadcasting Rights</a:t>
            </a:r>
          </a:p>
          <a:p>
            <a:pPr algn="just"/>
            <a:endParaRPr lang="en-US" sz="22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/>
              <a:t>Section 13 of The Copyright Act, 1957  - Works in which copyright subsists.</a:t>
            </a:r>
          </a:p>
          <a:p>
            <a:pPr algn="just"/>
            <a:endParaRPr lang="en-US" sz="22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/>
              <a:t>Section 14 of The Copyright Act, 1957 - </a:t>
            </a:r>
            <a:r>
              <a:rPr lang="en-IN" sz="2200" dirty="0"/>
              <a:t>Meaning of Copyright</a:t>
            </a:r>
            <a:endParaRPr lang="en-US" sz="2200" dirty="0"/>
          </a:p>
          <a:p>
            <a:pPr algn="just"/>
            <a:br>
              <a:rPr lang="en-US" sz="2200" dirty="0"/>
            </a:br>
            <a:endParaRPr lang="en-US" sz="2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75320B-D969-F692-F80B-DE9EE2AAD7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8419" y="667738"/>
            <a:ext cx="895350" cy="14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863EE8-CA40-68FC-A6B0-C85D62D57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9110" y="3392347"/>
            <a:ext cx="3857653" cy="313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387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7C07A7-C34F-98D6-415E-3CFACE87B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CB0AEA09-06D4-48E4-D396-94B1D3A01BEB}"/>
              </a:ext>
            </a:extLst>
          </p:cNvPr>
          <p:cNvSpPr/>
          <p:nvPr/>
        </p:nvSpPr>
        <p:spPr>
          <a:xfrm>
            <a:off x="371880" y="651898"/>
            <a:ext cx="79997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/>
              <a:t>Copyright – Introduction                       </a:t>
            </a:r>
          </a:p>
          <a:p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E2661C7-110F-F81F-E4F9-A99A43FDF51A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B7A4D6E-F9B9-6BA1-9136-3FE53AED3ED6}"/>
              </a:ext>
            </a:extLst>
          </p:cNvPr>
          <p:cNvSpPr/>
          <p:nvPr/>
        </p:nvSpPr>
        <p:spPr>
          <a:xfrm>
            <a:off x="393111" y="252240"/>
            <a:ext cx="74972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  <a:p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C1F27F-440E-02D0-AAF5-55ED6B3EFE5B}"/>
              </a:ext>
            </a:extLst>
          </p:cNvPr>
          <p:cNvSpPr txBox="1"/>
          <p:nvPr/>
        </p:nvSpPr>
        <p:spPr>
          <a:xfrm>
            <a:off x="340477" y="1482895"/>
            <a:ext cx="78986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0ADB34-406C-1C01-F45D-C50CF3AD3A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8419" y="667738"/>
            <a:ext cx="895350" cy="14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91E7AB-549D-1C5B-319D-49C2A889D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9110" y="3392347"/>
            <a:ext cx="3857653" cy="31337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4E9CFD-B538-72EA-65D0-0CDBB591AB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480" y="1882553"/>
            <a:ext cx="5648366" cy="34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16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E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xclusive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 Rights of the copyright owner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CYBER LAWS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DC3F1F-DD13-422E-9450-2895A8B993A1}"/>
              </a:ext>
            </a:extLst>
          </p:cNvPr>
          <p:cNvSpPr txBox="1"/>
          <p:nvPr/>
        </p:nvSpPr>
        <p:spPr>
          <a:xfrm>
            <a:off x="485980" y="2494554"/>
            <a:ext cx="1087258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 Reproduce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to issue copies of the work to the public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 to perform the work in public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 to make any cinematograph film or sound recording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to make any translation of the work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to make any adaptation of the work</a:t>
            </a:r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85446-C785-F0B6-8A57-90A9EAB4B84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867" y="713905"/>
            <a:ext cx="895350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657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2700</TotalTime>
  <Words>1881</Words>
  <Application>Microsoft Office PowerPoint</Application>
  <PresentationFormat>Widescreen</PresentationFormat>
  <Paragraphs>320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 Venkataram</dc:creator>
  <cp:lastModifiedBy>M Shobharani</cp:lastModifiedBy>
  <cp:revision>103</cp:revision>
  <dcterms:created xsi:type="dcterms:W3CDTF">2020-06-03T14:19:11Z</dcterms:created>
  <dcterms:modified xsi:type="dcterms:W3CDTF">2025-10-10T16:17:23Z</dcterms:modified>
</cp:coreProperties>
</file>

<file path=docProps/thumbnail.jpeg>
</file>